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Я перед тобою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повирівнюю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висунене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двері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мідні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зламаю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порозбиваю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залізні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засуви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І дам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скарби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темряві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багатства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заховані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пізнав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то Господь,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кличе тебе за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Бог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45:2-8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8506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ради раба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Якова й ради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вибранця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кличу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іменням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називаю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хоч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знаєш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Господь, і нема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вже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нікого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нема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іншого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Бога,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крім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Мене. Я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підперізую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хоч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знаєш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Мене,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дізналися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сходу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сонця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й з заходу,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крім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Мене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немає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нічого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; Я Господь, і нема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вже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нікого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Я,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формую 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темність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творю, чиню мир і недолю творю, Я Господь,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робить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все!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42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Спустіть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росу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згори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небеса, 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хмар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хай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спливе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 Хай земля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відкривається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хай породить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спасіння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та правду, хай разом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ростуть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 Я, Господь,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вчинив!</a:t>
            </a:r>
          </a:p>
        </p:txBody>
      </p:sp>
    </p:spTree>
    <p:extLst>
      <p:ext uri="{BB962C8B-B14F-4D97-AF65-F5344CB8AC3E}">
        <p14:creationId xmlns:p14="http://schemas.microsoft.com/office/powerpoint/2010/main" val="1028584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187</Words>
  <Application>Microsoft Office PowerPoint</Application>
  <PresentationFormat>Екран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10</cp:revision>
  <dcterms:created xsi:type="dcterms:W3CDTF">2021-12-07T20:43:07Z</dcterms:created>
  <dcterms:modified xsi:type="dcterms:W3CDTF">2024-06-29T07:50:34Z</dcterms:modified>
</cp:coreProperties>
</file>